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Figtree Medium"/>
      <p:regular r:id="rId12"/>
      <p:bold r:id="rId13"/>
      <p:italic r:id="rId14"/>
      <p:boldItalic r:id="rId15"/>
    </p:embeddedFont>
    <p:embeddedFont>
      <p:font typeface="Figtree SemiBold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FigtreeMedium-bold.fntdata"/><Relationship Id="rId12" Type="http://schemas.openxmlformats.org/officeDocument/2006/relationships/font" Target="fonts/FigtreeMedi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FigtreeMedium-boldItalic.fntdata"/><Relationship Id="rId14" Type="http://schemas.openxmlformats.org/officeDocument/2006/relationships/font" Target="fonts/FigtreeMedium-italic.fntdata"/><Relationship Id="rId17" Type="http://schemas.openxmlformats.org/officeDocument/2006/relationships/font" Target="fonts/FigtreeSemiBold-bold.fntdata"/><Relationship Id="rId16" Type="http://schemas.openxmlformats.org/officeDocument/2006/relationships/font" Target="fonts/FigtreeSemiBold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FigtreeSemiBold-boldItalic.fntdata"/><Relationship Id="rId6" Type="http://schemas.openxmlformats.org/officeDocument/2006/relationships/slide" Target="slides/slide1.xml"/><Relationship Id="rId18" Type="http://schemas.openxmlformats.org/officeDocument/2006/relationships/font" Target="fonts/FigtreeSemiBold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21a46d527b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21a46d527b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21a46d527b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21a46d527b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21a46d527b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21a46d527b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1a46d527b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21a46d527b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21a46d527b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21a46d527b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21a46d527b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21a46d527b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one column ">
  <p:cSld name="TITLE_AND_BODY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60000" y="360000"/>
            <a:ext cx="8424000" cy="41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60000" y="1440000"/>
            <a:ext cx="8424000" cy="310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Figtree SemiBold"/>
              <a:buChar char="●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○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■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●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○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■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●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○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Figtree SemiBold"/>
              <a:buChar char="■"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49575" y="4542275"/>
            <a:ext cx="694800" cy="60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lvl="1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lvl="2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lvl="3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lvl="4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lvl="5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lvl="6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lvl="7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lvl="8" algn="ctr">
              <a:buNone/>
              <a:defRPr sz="800">
                <a:solidFill>
                  <a:schemeClr val="dk2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4" name="Google Shape;54;p13"/>
          <p:cNvSpPr txBox="1"/>
          <p:nvPr>
            <p:ph idx="2" type="subTitle"/>
          </p:nvPr>
        </p:nvSpPr>
        <p:spPr>
          <a:xfrm>
            <a:off x="367025" y="797900"/>
            <a:ext cx="8424000" cy="2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Figtree SemiBold"/>
              <a:buNone/>
              <a:defRPr sz="16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5" name="Google Shape;5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6450" y="4656576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569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7" name="Google Shape;6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578" y="152400"/>
            <a:ext cx="2721775" cy="483871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3" name="Google Shape;7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569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9" name="Google Shape;7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6569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8"/>
          <p:cNvPicPr preferRelativeResize="0"/>
          <p:nvPr/>
        </p:nvPicPr>
        <p:blipFill rotWithShape="1">
          <a:blip r:embed="rId3">
            <a:alphaModFix/>
          </a:blip>
          <a:srcRect b="0" l="0" r="0" t="26503"/>
          <a:stretch/>
        </p:blipFill>
        <p:spPr>
          <a:xfrm>
            <a:off x="152400" y="152400"/>
            <a:ext cx="3703163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5" name="Google Shape;8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32675" y="152400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9475" y="152425"/>
            <a:ext cx="3384981" cy="262667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1" name="Google Shape;9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150" y="111525"/>
            <a:ext cx="2721769" cy="48387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2" name="Google Shape;92;p19"/>
          <p:cNvPicPr preferRelativeResize="0"/>
          <p:nvPr/>
        </p:nvPicPr>
        <p:blipFill rotWithShape="1">
          <a:blip r:embed="rId5">
            <a:alphaModFix/>
          </a:blip>
          <a:srcRect b="-1770" l="-15719" r="15719" t="1770"/>
          <a:stretch/>
        </p:blipFill>
        <p:spPr>
          <a:xfrm>
            <a:off x="7286350" y="2292772"/>
            <a:ext cx="1516826" cy="2696579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3" name="Google Shape;9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96875" y="2690876"/>
            <a:ext cx="1293874" cy="230022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